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C"/>
    <a:srgbClr val="F5AB10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4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465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36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62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62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41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3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60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2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12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46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0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172E-00E8-43CD-8EBB-744575FBACD7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3CEF4-9EEC-46CA-9246-1E8B95F0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70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Employer Branding\LOGOTYPY Grafiki\grafiki\dzien_dob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14" y="899592"/>
            <a:ext cx="5661248" cy="453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285776" y="467544"/>
            <a:ext cx="6121400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400" b="1" dirty="0" smtClean="0">
              <a:solidFill>
                <a:srgbClr val="00468C"/>
              </a:solidFill>
              <a:latin typeface="PKO Bank Polski" panose="020B0604020202020204" pitchFamily="34" charset="0"/>
            </a:endParaRPr>
          </a:p>
          <a:p>
            <a:r>
              <a:rPr lang="pl-PL" sz="2400" b="1" dirty="0" smtClean="0">
                <a:solidFill>
                  <a:srgbClr val="00468C"/>
                </a:solidFill>
                <a:latin typeface="PKO Bank Polski" panose="020B0604020202020204" pitchFamily="34" charset="0"/>
              </a:rPr>
              <a:t>Warsztaty </a:t>
            </a:r>
            <a:r>
              <a:rPr lang="pl-PL" sz="2400" b="1" dirty="0">
                <a:solidFill>
                  <a:srgbClr val="00468C"/>
                </a:solidFill>
                <a:latin typeface="PKO Bank Polski" panose="020B0604020202020204" pitchFamily="34" charset="0"/>
              </a:rPr>
              <a:t>„Dzień dobry kariero” </a:t>
            </a:r>
            <a:endParaRPr lang="pl-PL" sz="2400" b="1" dirty="0" smtClean="0">
              <a:latin typeface="PKO Bank Polski" panose="020B0604020202020204" pitchFamily="34" charset="0"/>
            </a:endParaRPr>
          </a:p>
          <a:p>
            <a:r>
              <a:rPr lang="pl-PL" sz="2800" dirty="0" smtClean="0">
                <a:solidFill>
                  <a:srgbClr val="F5AB10"/>
                </a:solidFill>
                <a:latin typeface="PKO Bank Polski" panose="020B0604020202020204" pitchFamily="34" charset="0"/>
              </a:rPr>
              <a:t>Data Science w PKO Banku Polskim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KO Bank Polski" panose="020B0604020202020204" pitchFamily="34" charset="0"/>
              </a:rPr>
              <a:t/>
            </a:r>
            <a:b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KO Bank Polski" panose="020B0604020202020204" pitchFamily="34" charset="0"/>
              </a:rPr>
            </a:br>
            <a:r>
              <a:rPr lang="pl-PL" sz="1800" b="1" dirty="0" smtClean="0">
                <a:latin typeface="PKO Bank Polski" panose="020B0604020202020204" pitchFamily="34" charset="0"/>
              </a:rPr>
              <a:t/>
            </a:r>
            <a:br>
              <a:rPr lang="pl-PL" sz="1800" b="1" dirty="0" smtClean="0">
                <a:latin typeface="PKO Bank Polski" panose="020B0604020202020204" pitchFamily="34" charset="0"/>
              </a:rPr>
            </a:br>
            <a:endParaRPr lang="pl-PL" sz="1800" b="1" dirty="0">
              <a:latin typeface="PKO Bank Polski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514410" y="5220072"/>
            <a:ext cx="2592288" cy="3280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atin typeface="PKO Bank Polski" panose="020B0604020202020204" pitchFamily="34" charset="0"/>
              </a:rPr>
              <a:t>Gdzie? Kiedy? Kto?            </a:t>
            </a:r>
            <a:endParaRPr lang="pl-PL" sz="1600" b="1" dirty="0">
              <a:latin typeface="PKO Bank Polski" panose="020B06040202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48680" y="5739160"/>
            <a:ext cx="266429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00468C"/>
                </a:solidFill>
                <a:latin typeface="PKO Bank Polski" panose="020B0604020202020204" pitchFamily="34" charset="0"/>
                <a:ea typeface="+mj-ea"/>
                <a:cs typeface="+mj-cs"/>
              </a:rPr>
              <a:t>Gdzie?  </a:t>
            </a:r>
            <a:r>
              <a:rPr lang="pl-PL" sz="1200" dirty="0" smtClean="0">
                <a:latin typeface="PKO Bank Polski" panose="020B0604020202020204" pitchFamily="34" charset="0"/>
              </a:rPr>
              <a:t>Wydział </a:t>
            </a:r>
            <a:r>
              <a:rPr lang="pl-PL" sz="1200" dirty="0">
                <a:latin typeface="PKO Bank Polski" panose="020B0604020202020204" pitchFamily="34" charset="0"/>
              </a:rPr>
              <a:t>Matematyki i Nauk Informatycznych Politechniki Warszawskiej, </a:t>
            </a:r>
            <a:r>
              <a:rPr lang="pl-PL" sz="1200" b="1" dirty="0">
                <a:latin typeface="PKO Bank Polski" panose="020B0604020202020204" pitchFamily="34" charset="0"/>
              </a:rPr>
              <a:t>sala </a:t>
            </a:r>
            <a:r>
              <a:rPr lang="pl-PL" sz="1200" b="1" dirty="0" smtClean="0">
                <a:latin typeface="PKO Bank Polski" panose="020B0604020202020204" pitchFamily="34" charset="0"/>
              </a:rPr>
              <a:t>329, III piętro</a:t>
            </a:r>
            <a:br>
              <a:rPr lang="pl-PL" sz="1200" b="1" dirty="0" smtClean="0">
                <a:latin typeface="PKO Bank Polski" panose="020B0604020202020204" pitchFamily="34" charset="0"/>
              </a:rPr>
            </a:br>
            <a:r>
              <a:rPr lang="pl-PL" sz="1200" b="1" dirty="0" smtClean="0">
                <a:latin typeface="PKO Bank Polski" panose="020B0604020202020204" pitchFamily="34" charset="0"/>
              </a:rPr>
              <a:t>     </a:t>
            </a:r>
            <a:endParaRPr lang="pl-PL" sz="1200" b="1" dirty="0">
              <a:solidFill>
                <a:schemeClr val="accent2"/>
              </a:solidFill>
              <a:latin typeface="PKO Bank Polski" panose="020B0604020202020204" pitchFamily="34" charset="0"/>
            </a:endParaRPr>
          </a:p>
          <a:p>
            <a:r>
              <a:rPr lang="pl-PL" sz="1200" b="1" dirty="0">
                <a:solidFill>
                  <a:srgbClr val="00468C"/>
                </a:solidFill>
                <a:latin typeface="PKO Bank Polski" panose="020B0604020202020204" pitchFamily="34" charset="0"/>
                <a:ea typeface="+mj-ea"/>
                <a:cs typeface="+mj-cs"/>
              </a:rPr>
              <a:t>Kiedy? </a:t>
            </a:r>
            <a:r>
              <a:rPr lang="pl-PL" sz="1200" b="1" dirty="0" smtClean="0">
                <a:solidFill>
                  <a:srgbClr val="00468C"/>
                </a:solidFill>
                <a:latin typeface="PKO Bank Polski" panose="020B0604020202020204" pitchFamily="34" charset="0"/>
                <a:ea typeface="+mj-ea"/>
                <a:cs typeface="+mj-cs"/>
              </a:rPr>
              <a:t>  </a:t>
            </a:r>
            <a:r>
              <a:rPr lang="pl-PL" sz="1200" b="1" dirty="0" smtClean="0">
                <a:latin typeface="PKO Bank Polski" panose="020B0604020202020204" pitchFamily="34" charset="0"/>
              </a:rPr>
              <a:t>23.05.2018 </a:t>
            </a:r>
          </a:p>
          <a:p>
            <a:r>
              <a:rPr lang="pl-PL" sz="1200" b="1" dirty="0" smtClean="0">
                <a:solidFill>
                  <a:srgbClr val="00468C"/>
                </a:solidFill>
                <a:latin typeface="PKO Bank Polski" panose="020B0604020202020204" pitchFamily="34" charset="0"/>
              </a:rPr>
              <a:t>Start:</a:t>
            </a:r>
            <a:r>
              <a:rPr lang="pl-PL" sz="1200" b="1" dirty="0" smtClean="0">
                <a:latin typeface="PKO Bank Polski" panose="020B0604020202020204" pitchFamily="34" charset="0"/>
              </a:rPr>
              <a:t>     godz. 14:15</a:t>
            </a:r>
            <a:br>
              <a:rPr lang="pl-PL" sz="1200" b="1" dirty="0" smtClean="0">
                <a:latin typeface="PKO Bank Polski" panose="020B0604020202020204" pitchFamily="34" charset="0"/>
              </a:rPr>
            </a:br>
            <a:endParaRPr lang="pl-PL" sz="1200" b="1" dirty="0">
              <a:latin typeface="PKO Bank Polski" panose="020B0604020202020204" pitchFamily="34" charset="0"/>
            </a:endParaRPr>
          </a:p>
          <a:p>
            <a:r>
              <a:rPr lang="pl-PL" sz="1200" b="1" dirty="0">
                <a:solidFill>
                  <a:srgbClr val="00468C"/>
                </a:solidFill>
                <a:latin typeface="PKO Bank Polski" panose="020B0604020202020204" pitchFamily="34" charset="0"/>
                <a:ea typeface="+mj-ea"/>
                <a:cs typeface="+mj-cs"/>
              </a:rPr>
              <a:t>Kto?     </a:t>
            </a:r>
            <a:r>
              <a:rPr lang="pl-PL" sz="1200" b="1" dirty="0">
                <a:latin typeface="PKO Bank Polski" panose="020B0604020202020204" pitchFamily="34" charset="0"/>
              </a:rPr>
              <a:t>Łukasz Ambroziak </a:t>
            </a:r>
            <a:r>
              <a:rPr lang="pl-PL" sz="1200" b="1" dirty="0" smtClean="0">
                <a:latin typeface="PKO Bank Polski" panose="020B0604020202020204" pitchFamily="34" charset="0"/>
              </a:rPr>
              <a:t/>
            </a:r>
            <a:br>
              <a:rPr lang="pl-PL" sz="1200" b="1" dirty="0" smtClean="0">
                <a:latin typeface="PKO Bank Polski" panose="020B0604020202020204" pitchFamily="34" charset="0"/>
              </a:rPr>
            </a:br>
            <a:r>
              <a:rPr lang="pl-PL" sz="1200" b="1" dirty="0" smtClean="0">
                <a:latin typeface="PKO Bank Polski" panose="020B0604020202020204" pitchFamily="34" charset="0"/>
              </a:rPr>
              <a:t>             Łukasz </a:t>
            </a:r>
            <a:r>
              <a:rPr lang="pl-PL" sz="1200" b="1" dirty="0">
                <a:latin typeface="PKO Bank Polski" panose="020B0604020202020204" pitchFamily="34" charset="0"/>
              </a:rPr>
              <a:t>Huńka</a:t>
            </a:r>
            <a:r>
              <a:rPr lang="pl-PL" sz="1200" dirty="0">
                <a:latin typeface="PKO Bank Polski" panose="020B0604020202020204" pitchFamily="34" charset="0"/>
              </a:rPr>
              <a:t> </a:t>
            </a:r>
            <a:r>
              <a:rPr lang="pl-PL" sz="1200" dirty="0" smtClean="0">
                <a:latin typeface="PKO Bank Polski" panose="020B0604020202020204" pitchFamily="34" charset="0"/>
              </a:rPr>
              <a:t/>
            </a:r>
            <a:br>
              <a:rPr lang="pl-PL" sz="1200" dirty="0" smtClean="0">
                <a:latin typeface="PKO Bank Polski" panose="020B0604020202020204" pitchFamily="34" charset="0"/>
              </a:rPr>
            </a:br>
            <a:r>
              <a:rPr lang="pl-PL" sz="1200" dirty="0" smtClean="0">
                <a:latin typeface="PKO Bank Polski" panose="020B0604020202020204" pitchFamily="34" charset="0"/>
              </a:rPr>
              <a:t>z </a:t>
            </a:r>
            <a:r>
              <a:rPr lang="pl-PL" sz="1200" dirty="0">
                <a:latin typeface="PKO Bank Polski" panose="020B0604020202020204" pitchFamily="34" charset="0"/>
              </a:rPr>
              <a:t>Centrum Ryzyka Kredytowego Klienta </a:t>
            </a:r>
            <a:r>
              <a:rPr lang="pl-PL" sz="1200" dirty="0" smtClean="0">
                <a:latin typeface="PKO Bank Polski" panose="020B0604020202020204" pitchFamily="34" charset="0"/>
              </a:rPr>
              <a:t>Detalicznego.</a:t>
            </a:r>
            <a:endParaRPr lang="pl-PL" sz="1200" dirty="0">
              <a:latin typeface="PKO Bank Polski" panose="020B0604020202020204" pitchFamily="34" charset="0"/>
            </a:endParaRPr>
          </a:p>
          <a:p>
            <a:endParaRPr lang="pl-PL" sz="1100" dirty="0">
              <a:latin typeface="PKO Bank Polski" panose="020B060402020202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3609380" y="5235104"/>
            <a:ext cx="2600548" cy="31299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atin typeface="PKO Bank Polski" panose="020B0604020202020204" pitchFamily="34" charset="0"/>
              </a:rPr>
              <a:t>O czym?</a:t>
            </a:r>
            <a:endParaRPr lang="pl-PL" sz="1600" b="1" dirty="0">
              <a:latin typeface="PKO Bank Polski" panose="020B060402020202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609380" y="5739150"/>
            <a:ext cx="2592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rgbClr val="00468C"/>
                </a:solidFill>
                <a:latin typeface="PKO Bank Polski" panose="020B0604020202020204" pitchFamily="34" charset="0"/>
                <a:ea typeface="+mj-ea"/>
                <a:cs typeface="+mj-cs"/>
              </a:rPr>
              <a:t>Data Science w PKO Banku Polskim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>
                <a:latin typeface="PKO Bank Polski" panose="020B0604020202020204" pitchFamily="34" charset="0"/>
              </a:rPr>
              <a:t>co oznacza Big Data w sektorze bankowym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>
                <a:latin typeface="PKO Bank Polski" panose="020B0604020202020204" pitchFamily="34" charset="0"/>
              </a:rPr>
              <a:t>wykorzystanie analizy sieciowej do wykrywania wyłudzeń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>
                <a:latin typeface="PKO Bank Polski" panose="020B0604020202020204" pitchFamily="34" charset="0"/>
              </a:rPr>
              <a:t>przetwarzanie Big Data na przykładzie logów aplikacji</a:t>
            </a:r>
          </a:p>
          <a:p>
            <a:pPr marL="265113" indent="-265113"/>
            <a:r>
              <a:rPr lang="pl-PL" sz="1200" dirty="0" smtClean="0">
                <a:latin typeface="PKO Bank Polski" panose="020B0604020202020204" pitchFamily="34" charset="0"/>
              </a:rPr>
              <a:t>       Ryzyka </a:t>
            </a:r>
            <a:r>
              <a:rPr lang="pl-PL" sz="1200" dirty="0">
                <a:latin typeface="PKO Bank Polski" panose="020B0604020202020204" pitchFamily="34" charset="0"/>
              </a:rPr>
              <a:t>Kredytowego Klienta  </a:t>
            </a:r>
            <a:r>
              <a:rPr lang="pl-PL" sz="1200" dirty="0" smtClean="0">
                <a:latin typeface="PKO Bank Polski" panose="020B0604020202020204" pitchFamily="34" charset="0"/>
              </a:rPr>
              <a:t>           Detalicznego </a:t>
            </a:r>
            <a:r>
              <a:rPr lang="pl-PL" sz="1200" dirty="0">
                <a:latin typeface="PKO Bank Polski" panose="020B0604020202020204" pitchFamily="34" charset="0"/>
              </a:rPr>
              <a:t>w PKO Banku Polskim.</a:t>
            </a:r>
          </a:p>
          <a:p>
            <a:endParaRPr lang="pl-PL" sz="1200" dirty="0">
              <a:latin typeface="PKO Bank Polski" panose="020B0604020202020204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68102" y="8296602"/>
            <a:ext cx="566124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468C"/>
                </a:solidFill>
                <a:latin typeface="PKO Bank Polski" panose="020B0604020202020204" pitchFamily="34" charset="0"/>
                <a:ea typeface="+mj-ea"/>
                <a:cs typeface="+mj-cs"/>
              </a:rPr>
              <a:t>Wstęp</a:t>
            </a:r>
            <a:r>
              <a:rPr lang="pl-PL" sz="1800" b="1" dirty="0" smtClean="0">
                <a:solidFill>
                  <a:schemeClr val="tx2"/>
                </a:solidFill>
                <a:latin typeface="PKO Bank Polski" panose="020B0604020202020204" pitchFamily="34" charset="0"/>
              </a:rPr>
              <a:t> </a:t>
            </a:r>
            <a:r>
              <a:rPr lang="pl-PL" sz="2400" b="1" dirty="0">
                <a:solidFill>
                  <a:srgbClr val="00468C"/>
                </a:solidFill>
                <a:latin typeface="PKO Bank Polski" panose="020B0604020202020204" pitchFamily="34" charset="0"/>
                <a:ea typeface="+mj-ea"/>
                <a:cs typeface="+mj-cs"/>
              </a:rPr>
              <a:t>wolny</a:t>
            </a:r>
          </a:p>
        </p:txBody>
      </p:sp>
    </p:spTree>
    <p:extLst>
      <p:ext uri="{BB962C8B-B14F-4D97-AF65-F5344CB8AC3E}">
        <p14:creationId xmlns:p14="http://schemas.microsoft.com/office/powerpoint/2010/main" val="9420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74</Words>
  <Application>Microsoft Office PowerPoint</Application>
  <PresentationFormat>Pokaz na ekranie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PKO Bank Polski 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Powiedz „dzień dobry” swojej karierze</dc:title>
  <dc:creator>Windows User</dc:creator>
  <cp:lastModifiedBy>Krzysztof Bryś</cp:lastModifiedBy>
  <cp:revision>11</cp:revision>
  <dcterms:created xsi:type="dcterms:W3CDTF">2018-03-14T10:52:51Z</dcterms:created>
  <dcterms:modified xsi:type="dcterms:W3CDTF">2018-05-21T12:27:15Z</dcterms:modified>
</cp:coreProperties>
</file>